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8" r:id="rId4"/>
    <p:sldId id="269" r:id="rId5"/>
    <p:sldId id="270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5/11/2019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slide" Target="slide1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pharminder</a:t>
            </a:r>
            <a:endParaRPr lang="ar-E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832800"/>
            <a:ext cx="8825658" cy="861420"/>
          </a:xfrm>
        </p:spPr>
        <p:txBody>
          <a:bodyPr/>
          <a:lstStyle/>
          <a:p>
            <a:r>
              <a:rPr lang="en-US" dirty="0" smtClean="0"/>
              <a:t>Find your medicine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45" y="474963"/>
            <a:ext cx="4366274" cy="430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10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Medicine forms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57" y="2112134"/>
            <a:ext cx="8761413" cy="4365937"/>
          </a:xfrm>
        </p:spPr>
      </p:pic>
    </p:spTree>
    <p:extLst>
      <p:ext uri="{BB962C8B-B14F-4D97-AF65-F5344CB8AC3E}">
        <p14:creationId xmlns:p14="http://schemas.microsoft.com/office/powerpoint/2010/main" val="1993466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Pharmacies form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3" y="2125015"/>
            <a:ext cx="9620518" cy="4378816"/>
          </a:xfrm>
        </p:spPr>
      </p:pic>
    </p:spTree>
    <p:extLst>
      <p:ext uri="{BB962C8B-B14F-4D97-AF65-F5344CB8AC3E}">
        <p14:creationId xmlns:p14="http://schemas.microsoft.com/office/powerpoint/2010/main" val="3780543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Pharmacy owners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22" y="2137893"/>
            <a:ext cx="9959109" cy="4468969"/>
          </a:xfrm>
        </p:spPr>
      </p:pic>
    </p:spTree>
    <p:extLst>
      <p:ext uri="{BB962C8B-B14F-4D97-AF65-F5344CB8AC3E}">
        <p14:creationId xmlns:p14="http://schemas.microsoft.com/office/powerpoint/2010/main" val="1122733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result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5" y="2021983"/>
            <a:ext cx="9697791" cy="4623515"/>
          </a:xfrm>
        </p:spPr>
      </p:pic>
    </p:spTree>
    <p:extLst>
      <p:ext uri="{BB962C8B-B14F-4D97-AF65-F5344CB8AC3E}">
        <p14:creationId xmlns:p14="http://schemas.microsoft.com/office/powerpoint/2010/main" val="209632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team members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Mostafa</a:t>
            </a:r>
            <a:r>
              <a:rPr lang="en-US" dirty="0" smtClean="0"/>
              <a:t> </a:t>
            </a:r>
            <a:r>
              <a:rPr lang="en-US" dirty="0" smtClean="0"/>
              <a:t>Elshazly</a:t>
            </a:r>
            <a:endParaRPr lang="en-US" dirty="0" smtClean="0"/>
          </a:p>
          <a:p>
            <a:pPr algn="l" rtl="0"/>
            <a:r>
              <a:rPr lang="en-US" dirty="0"/>
              <a:t>Yomna</a:t>
            </a:r>
            <a:r>
              <a:rPr lang="en-US" dirty="0"/>
              <a:t> </a:t>
            </a:r>
            <a:r>
              <a:rPr lang="en-US" dirty="0" err="1" smtClean="0"/>
              <a:t>sabry</a:t>
            </a:r>
            <a:endParaRPr lang="en-US" dirty="0" smtClean="0"/>
          </a:p>
          <a:p>
            <a:pPr algn="l" rtl="0"/>
            <a:r>
              <a:rPr lang="en-US" dirty="0" smtClean="0"/>
              <a:t>Nada </a:t>
            </a:r>
            <a:r>
              <a:rPr lang="en-US" dirty="0" smtClean="0"/>
              <a:t>kamal</a:t>
            </a:r>
          </a:p>
          <a:p>
            <a:pPr algn="l" rtl="0"/>
            <a:r>
              <a:rPr lang="en-US" dirty="0" smtClean="0"/>
              <a:t>Asmaa</a:t>
            </a:r>
            <a:r>
              <a:rPr lang="en-US" dirty="0" smtClean="0"/>
              <a:t> </a:t>
            </a:r>
            <a:r>
              <a:rPr lang="en-US" dirty="0" smtClean="0"/>
              <a:t>khamess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08684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Our service is developed for everyone who is searching for a specific medicine in an area near to them. </a:t>
            </a:r>
          </a:p>
          <a:p>
            <a:pPr algn="l" rtl="0"/>
            <a:r>
              <a:rPr lang="en-US" dirty="0"/>
              <a:t>The user is able to access a set of different pharmacies in order to find their needed medicine and discover the nearest pharmacy to them.</a:t>
            </a:r>
          </a:p>
          <a:p>
            <a:pPr algn="l" rtl="0"/>
            <a:r>
              <a:rPr lang="en-US" dirty="0"/>
              <a:t>It will be developed to run on web browsers and Android devices.</a:t>
            </a:r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91416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ERD diagram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2" y="2147455"/>
            <a:ext cx="7716982" cy="4502726"/>
          </a:xfrm>
        </p:spPr>
      </p:pic>
    </p:spTree>
    <p:extLst>
      <p:ext uri="{BB962C8B-B14F-4D97-AF65-F5344CB8AC3E}">
        <p14:creationId xmlns:p14="http://schemas.microsoft.com/office/powerpoint/2010/main" val="1241010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DFD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491" y="2049318"/>
            <a:ext cx="7616511" cy="4808682"/>
          </a:xfrm>
        </p:spPr>
      </p:pic>
    </p:spTree>
    <p:extLst>
      <p:ext uri="{BB962C8B-B14F-4D97-AF65-F5344CB8AC3E}">
        <p14:creationId xmlns:p14="http://schemas.microsoft.com/office/powerpoint/2010/main" val="351275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FDD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187864"/>
            <a:ext cx="8769927" cy="4670136"/>
          </a:xfrm>
        </p:spPr>
      </p:pic>
    </p:spTree>
    <p:extLst>
      <p:ext uri="{BB962C8B-B14F-4D97-AF65-F5344CB8AC3E}">
        <p14:creationId xmlns:p14="http://schemas.microsoft.com/office/powerpoint/2010/main" val="236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project interfaces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>
                <a:hlinkClick r:id="rId2" action="ppaction://hlinksldjump"/>
              </a:rPr>
              <a:t>Search page</a:t>
            </a:r>
            <a:endParaRPr lang="en-US" dirty="0" smtClean="0"/>
          </a:p>
          <a:p>
            <a:pPr algn="l" rtl="0"/>
            <a:r>
              <a:rPr lang="en-US" dirty="0" smtClean="0">
                <a:hlinkClick r:id="rId3" action="ppaction://hlinksldjump"/>
              </a:rPr>
              <a:t>Admin login</a:t>
            </a:r>
            <a:endParaRPr lang="en-US" dirty="0" smtClean="0"/>
          </a:p>
          <a:p>
            <a:pPr algn="l" rtl="0"/>
            <a:r>
              <a:rPr lang="en-US" dirty="0" smtClean="0">
                <a:hlinkClick r:id="rId4" action="ppaction://hlinksldjump"/>
              </a:rPr>
              <a:t>Admin forms</a:t>
            </a:r>
            <a:endParaRPr lang="en-US" dirty="0" smtClean="0"/>
          </a:p>
          <a:p>
            <a:pPr algn="l" rtl="0"/>
            <a:r>
              <a:rPr lang="en-US" dirty="0" smtClean="0">
                <a:hlinkClick r:id="rId5" action="ppaction://hlinksldjump"/>
              </a:rPr>
              <a:t>Medicine form</a:t>
            </a:r>
            <a:endParaRPr lang="en-US" dirty="0" smtClean="0"/>
          </a:p>
          <a:p>
            <a:pPr algn="l" rtl="0"/>
            <a:r>
              <a:rPr lang="en-US" dirty="0" smtClean="0">
                <a:hlinkClick r:id="rId6" action="ppaction://hlinksldjump"/>
              </a:rPr>
              <a:t>Pharmacies form</a:t>
            </a:r>
            <a:endParaRPr lang="en-US" dirty="0" smtClean="0"/>
          </a:p>
          <a:p>
            <a:pPr algn="l" rtl="0"/>
            <a:r>
              <a:rPr lang="en-US" dirty="0" smtClean="0">
                <a:hlinkClick r:id="rId7" action="ppaction://hlinksldjump"/>
              </a:rPr>
              <a:t>Pharmacy owners</a:t>
            </a:r>
            <a:endParaRPr lang="en-US" dirty="0" smtClean="0"/>
          </a:p>
          <a:p>
            <a:pPr algn="l" rtl="0"/>
            <a:r>
              <a:rPr lang="en-US" dirty="0" smtClean="0">
                <a:hlinkClick r:id="rId8" action="ppaction://hlinksldjump"/>
              </a:rPr>
              <a:t>Search result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06565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page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925" y="2253805"/>
            <a:ext cx="9096630" cy="4353058"/>
          </a:xfrm>
        </p:spPr>
      </p:pic>
    </p:spTree>
    <p:extLst>
      <p:ext uri="{BB962C8B-B14F-4D97-AF65-F5344CB8AC3E}">
        <p14:creationId xmlns:p14="http://schemas.microsoft.com/office/powerpoint/2010/main" val="177892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login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29" y="2086377"/>
            <a:ext cx="9092485" cy="4507606"/>
          </a:xfrm>
        </p:spPr>
      </p:pic>
    </p:spTree>
    <p:extLst>
      <p:ext uri="{BB962C8B-B14F-4D97-AF65-F5344CB8AC3E}">
        <p14:creationId xmlns:p14="http://schemas.microsoft.com/office/powerpoint/2010/main" val="238969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forms</a:t>
            </a:r>
            <a:endParaRPr lang="ar-E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48" y="1944710"/>
            <a:ext cx="10756866" cy="4662152"/>
          </a:xfrm>
        </p:spPr>
      </p:pic>
    </p:spTree>
    <p:extLst>
      <p:ext uri="{BB962C8B-B14F-4D97-AF65-F5344CB8AC3E}">
        <p14:creationId xmlns:p14="http://schemas.microsoft.com/office/powerpoint/2010/main" val="22303629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220</TotalTime>
  <Words>110</Words>
  <Application>Microsoft Office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Times New Roman</vt:lpstr>
      <vt:lpstr>Wingdings 3</vt:lpstr>
      <vt:lpstr>Ion Boardroom</vt:lpstr>
      <vt:lpstr>pharminder</vt:lpstr>
      <vt:lpstr>proposal</vt:lpstr>
      <vt:lpstr>ERD diagram</vt:lpstr>
      <vt:lpstr>DFD</vt:lpstr>
      <vt:lpstr>FDD</vt:lpstr>
      <vt:lpstr>The project interfaces</vt:lpstr>
      <vt:lpstr>Search page</vt:lpstr>
      <vt:lpstr>Admin login</vt:lpstr>
      <vt:lpstr>Admin forms</vt:lpstr>
      <vt:lpstr>Medicine forms</vt:lpstr>
      <vt:lpstr>Pharmacies form</vt:lpstr>
      <vt:lpstr>Pharmacy owners</vt:lpstr>
      <vt:lpstr>Search result</vt:lpstr>
      <vt:lpstr>Project team members</vt:lpstr>
    </vt:vector>
  </TitlesOfParts>
  <Company>Abu Taha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pharminder</dc:title>
  <dc:creator>JoKYom</dc:creator>
  <cp:lastModifiedBy>JoKYom</cp:lastModifiedBy>
  <cp:revision>8</cp:revision>
  <dcterms:created xsi:type="dcterms:W3CDTF">2019-05-11T09:02:50Z</dcterms:created>
  <dcterms:modified xsi:type="dcterms:W3CDTF">2019-05-11T19:40:34Z</dcterms:modified>
</cp:coreProperties>
</file>